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6" r:id="rId5"/>
    <p:sldId id="271" r:id="rId6"/>
    <p:sldId id="261" r:id="rId7"/>
    <p:sldId id="262" r:id="rId8"/>
    <p:sldId id="267" r:id="rId9"/>
    <p:sldId id="268" r:id="rId10"/>
    <p:sldId id="270" r:id="rId11"/>
    <p:sldId id="260" r:id="rId12"/>
    <p:sldId id="272" r:id="rId13"/>
    <p:sldId id="273" r:id="rId14"/>
    <p:sldId id="274" r:id="rId15"/>
    <p:sldId id="275" r:id="rId16"/>
    <p:sldId id="259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74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8987ED-17F8-26D8-76B1-FFACD46C04FB}" v="10" dt="2024-01-17T20:35:08.9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41303D-944D-599B-59A5-4A2725CD34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EE6E2D7-2813-5507-E89E-1E63FD8B8A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D2F26E-AEB3-6F91-238C-1B8A5F199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B8D4-BAAF-4657-941B-AB49E26A35D9}" type="datetimeFigureOut">
              <a:rPr lang="es-CO" smtClean="0"/>
              <a:t>19/01/2024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80DE23-DDC8-5CCF-FB50-A78BE0929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F01BE2-6312-4BC8-55F5-CB955CF08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1F407-70F1-49B9-9C9F-D5E9E9CE999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42872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595952-F759-EB88-B0F0-E5E74592F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7E1DB63-8143-8304-6946-CB69EBD52A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E25D6A-BF97-CADE-56B8-6D908608E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B8D4-BAAF-4657-941B-AB49E26A35D9}" type="datetimeFigureOut">
              <a:rPr lang="es-CO" smtClean="0"/>
              <a:t>19/01/2024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7949BB-0E16-F0A8-E2F0-098BC8465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A6DC36-FAAE-EE98-848E-614C0416D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1F407-70F1-49B9-9C9F-D5E9E9CE999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7912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30FF1EE-C427-C0E5-D195-5A5F652611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5D0F22E-7620-8367-6808-F8407A3F2D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51449A-1419-E863-DBBC-C7B4D7912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B8D4-BAAF-4657-941B-AB49E26A35D9}" type="datetimeFigureOut">
              <a:rPr lang="es-CO" smtClean="0"/>
              <a:t>19/01/2024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B51DA9-C8E5-F522-2FEE-E3F430E2F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489C1D-5B5F-2664-03C6-CAB23DF6D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1F407-70F1-49B9-9C9F-D5E9E9CE999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8655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87386E-4B8D-98E0-5E20-EE6ED5262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24C114-0DAA-1214-2D03-5B9A56E6F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1C4871-F61C-1BF7-8376-4094DC47E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B8D4-BAAF-4657-941B-AB49E26A35D9}" type="datetimeFigureOut">
              <a:rPr lang="es-CO" smtClean="0"/>
              <a:t>19/01/2024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C8F14A-2F11-016F-099F-4B1EEDFA7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F0425F-025A-B79E-292D-CE159332E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1F407-70F1-49B9-9C9F-D5E9E9CE999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53911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206463-4A86-04B2-711A-8DC53557A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682453-34F3-7E42-506C-0BCB422D1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7842C8-F2F2-C2F3-608A-9859A72FD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B8D4-BAAF-4657-941B-AB49E26A35D9}" type="datetimeFigureOut">
              <a:rPr lang="es-CO" smtClean="0"/>
              <a:t>19/01/2024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2B238A-6005-0A78-BA7B-B3614B9DD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C78CAE-0771-5741-3757-FE7FDDA97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1F407-70F1-49B9-9C9F-D5E9E9CE999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37705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00E4FC-4F08-D4F7-8379-042D7D1C6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2C73A6-6309-4658-9F6A-C42B82020D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E89B44F-60C4-8A00-9A98-7C95450F2F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D8A1C0C-B272-08A5-B4C5-7723165C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B8D4-BAAF-4657-941B-AB49E26A35D9}" type="datetimeFigureOut">
              <a:rPr lang="es-CO" smtClean="0"/>
              <a:t>19/01/2024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2A23C8E-7A50-D1DC-5636-3F5B9E24A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DB6A3D-E5B8-9429-8858-270C2C894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1F407-70F1-49B9-9C9F-D5E9E9CE999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08977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C2F7EF-47A0-D687-3274-0415916B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602DB69-A5AD-7219-E723-84D8EC95B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1704087-CF2F-58D7-FC73-4F8DC18F53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1AC7B78-1896-3587-CF99-08FB76D2DD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238CFE5-BE0C-D5E6-2E48-B55DB98418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048C7D4-278A-F9A5-9D92-EB583F044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B8D4-BAAF-4657-941B-AB49E26A35D9}" type="datetimeFigureOut">
              <a:rPr lang="es-CO" smtClean="0"/>
              <a:t>19/01/2024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8F3D232-84A5-6864-3098-F931C0693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BC490A5-5C76-2EB6-617B-C060E1C66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1F407-70F1-49B9-9C9F-D5E9E9CE999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68793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242907-60BD-7A4C-F1B7-7EBF83C5A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BBE6DD3-28BA-C1DE-E197-E36D837ED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B8D4-BAAF-4657-941B-AB49E26A35D9}" type="datetimeFigureOut">
              <a:rPr lang="es-CO" smtClean="0"/>
              <a:t>19/01/2024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33BCD2D-B8E3-B7A5-26EB-DCFC7F432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374E9E0-8AA9-FAED-C4CF-C263A1034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1F407-70F1-49B9-9C9F-D5E9E9CE999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39896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8FA03EF-614E-286B-C785-07EE3655B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B8D4-BAAF-4657-941B-AB49E26A35D9}" type="datetimeFigureOut">
              <a:rPr lang="es-CO" smtClean="0"/>
              <a:t>19/01/2024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C69B909-51CB-AF7B-08A4-C4D8B4786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499D92C-4B0B-3017-A919-7FE6712A7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1F407-70F1-49B9-9C9F-D5E9E9CE999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8238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B5589D-9A2F-3C17-585F-56CBDF7F3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13E0D7-0C26-4BDB-A8AA-5D3DC35E2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6792962-0C3B-DD12-E6A5-9634711073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AC293C6-A624-165E-67CA-E11116F0B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B8D4-BAAF-4657-941B-AB49E26A35D9}" type="datetimeFigureOut">
              <a:rPr lang="es-CO" smtClean="0"/>
              <a:t>19/01/2024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0286A20-E03C-5303-BF84-C016A581B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6A62CE7-EB3C-BCA0-3641-337F85E62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1F407-70F1-49B9-9C9F-D5E9E9CE999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79845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69A8AC-2E53-9A60-3C82-269BBE23B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5CD2325-04EE-9246-C411-E447339579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A9AF2D0-3EF5-03CE-98BC-1100BD8C4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61A2B97-C333-1E51-FAF2-B61D6A740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B8D4-BAAF-4657-941B-AB49E26A35D9}" type="datetimeFigureOut">
              <a:rPr lang="es-CO" smtClean="0"/>
              <a:t>19/01/2024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40C2E48-E2C1-6245-483A-6511277B2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81C1F66-4D78-2A38-7DAE-76604BFC8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1F407-70F1-49B9-9C9F-D5E9E9CE999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66862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F18ECC7-CADE-ABEA-F567-B5C9084AA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9D657C7-0B71-7E92-B650-01CF5C796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B45071-2F06-2DD6-B007-7535506290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7B8D4-BAAF-4657-941B-AB49E26A35D9}" type="datetimeFigureOut">
              <a:rPr lang="es-CO" smtClean="0"/>
              <a:t>19/01/2024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B474AB-1895-25F8-77CD-3490D3BEC9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6B638E-2203-21DE-CDFE-E22683EB99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1F407-70F1-49B9-9C9F-D5E9E9CE999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93140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3227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6588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5644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9347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4899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9866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566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2381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19152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3343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8048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EBB273E-41DA-D2BE-07DA-A6A1D615F03E}"/>
              </a:ext>
            </a:extLst>
          </p:cNvPr>
          <p:cNvSpPr txBox="1"/>
          <p:nvPr/>
        </p:nvSpPr>
        <p:spPr>
          <a:xfrm>
            <a:off x="374208" y="5106827"/>
            <a:ext cx="11443583" cy="11079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MX" sz="6600">
                <a:solidFill>
                  <a:srgbClr val="F4742D"/>
                </a:solidFill>
                <a:latin typeface="Arial Black"/>
              </a:rPr>
              <a:t>TÍTULO PRESENTACIÓN</a:t>
            </a:r>
            <a:endParaRPr lang="es-CO" sz="6600">
              <a:solidFill>
                <a:srgbClr val="F4742D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855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99410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31811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60707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46494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50188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4948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65ED54D-79D8-5AEC-0FA9-81DE2D08AD0F}"/>
              </a:ext>
            </a:extLst>
          </p:cNvPr>
          <p:cNvSpPr txBox="1"/>
          <p:nvPr/>
        </p:nvSpPr>
        <p:spPr>
          <a:xfrm>
            <a:off x="466725" y="622830"/>
            <a:ext cx="880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>
                <a:solidFill>
                  <a:srgbClr val="F4742B"/>
                </a:solidFill>
                <a:latin typeface="Arial Black" panose="020B0A04020102020204" pitchFamily="34" charset="0"/>
              </a:rPr>
              <a:t>TÍTULO</a:t>
            </a:r>
            <a:endParaRPr lang="es-CO" sz="4800">
              <a:solidFill>
                <a:srgbClr val="F4742B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7D7D6CF-9CC8-EA42-65C5-DEA519C22CE3}"/>
              </a:ext>
            </a:extLst>
          </p:cNvPr>
          <p:cNvSpPr txBox="1"/>
          <p:nvPr/>
        </p:nvSpPr>
        <p:spPr>
          <a:xfrm>
            <a:off x="466725" y="2646890"/>
            <a:ext cx="11258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0" i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texto, </a:t>
            </a:r>
            <a:endParaRPr lang="es-CO" sz="2400">
              <a:latin typeface="Arial Narrow" panose="020B060602020203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177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8156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8645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326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607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253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16931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25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Marié Francisca Quesada Correa</dc:creator>
  <cp:revision>2</cp:revision>
  <dcterms:created xsi:type="dcterms:W3CDTF">2023-11-20T22:05:27Z</dcterms:created>
  <dcterms:modified xsi:type="dcterms:W3CDTF">2024-01-19T19:09:39Z</dcterms:modified>
</cp:coreProperties>
</file>